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7" r:id="rId9"/>
    <p:sldId id="260" r:id="rId10"/>
    <p:sldId id="269" r:id="rId11"/>
    <p:sldId id="265" r:id="rId12"/>
    <p:sldId id="263" r:id="rId13"/>
    <p:sldId id="266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2" autoAdjust="0"/>
    <p:restoredTop sz="96586" autoAdjust="0"/>
  </p:normalViewPr>
  <p:slideViewPr>
    <p:cSldViewPr snapToGrid="0">
      <p:cViewPr>
        <p:scale>
          <a:sx n="80" d="100"/>
          <a:sy n="80" d="100"/>
        </p:scale>
        <p:origin x="444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Прогресс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cat>
            <c:strRef>
              <c:f>Лист1!$A$2:$A$3</c:f>
              <c:strCache>
                <c:ptCount val="2"/>
                <c:pt idx="0">
                  <c:v>Сделано</c:v>
                </c:pt>
                <c:pt idx="1">
                  <c:v>Осталось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64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1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60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97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80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18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27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6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57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2562B-E62E-43AF-A7E2-15076674E74A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24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84830"/>
            <a:ext cx="9144000" cy="2387600"/>
          </a:xfrm>
          <a:ln w="28575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 </a:t>
            </a:r>
            <a:r>
              <a:rPr lang="en-US" sz="9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Cook &amp; Share</a:t>
            </a:r>
            <a:endParaRPr lang="ru-RU" sz="9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0059" y="4140201"/>
            <a:ext cx="6171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Социальная сеть для любителей готовить</a:t>
            </a: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506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2164357"/>
            <a:ext cx="12192000" cy="24928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15" y="2380313"/>
            <a:ext cx="2001810" cy="206638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21" y="2233299"/>
            <a:ext cx="2251384" cy="228234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1" y="2380313"/>
            <a:ext cx="2066384" cy="2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1236295"/>
            <a:ext cx="12192000" cy="487059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3" y="2562724"/>
            <a:ext cx="2634343" cy="23815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729" y="1814289"/>
            <a:ext cx="9247529" cy="38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1080614"/>
            <a:ext cx="12192000" cy="528401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Общий результат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24" name="Диаграмма 23"/>
          <p:cNvGraphicFramePr/>
          <p:nvPr>
            <p:extLst>
              <p:ext uri="{D42A27DB-BD31-4B8C-83A1-F6EECF244321}">
                <p14:modId xmlns:p14="http://schemas.microsoft.com/office/powerpoint/2010/main" val="838038740"/>
              </p:ext>
            </p:extLst>
          </p:nvPr>
        </p:nvGraphicFramePr>
        <p:xfrm>
          <a:off x="2032000" y="94596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2235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75325"/>
            <a:ext cx="12192000" cy="361530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105510" y="301926"/>
            <a:ext cx="53728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Чему</a:t>
            </a:r>
            <a:r>
              <a:rPr lang="uk-UA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м</a:t>
            </a:r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ы научились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989" y="2051198"/>
            <a:ext cx="11568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Разбивать 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U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ser 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S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tories</a:t>
            </a: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на 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ask</a:t>
            </a:r>
            <a:r>
              <a:rPr lang="uk-UA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’и</a:t>
            </a:r>
            <a:endParaRPr lang="ru-RU" sz="32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Оценивать задачи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Оценивать риски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Планировать работу</a:t>
            </a:r>
          </a:p>
          <a:p>
            <a:pPr marL="457200" indent="-4572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Регулярно </a:t>
            </a: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работать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Проводить </a:t>
            </a:r>
            <a:r>
              <a:rPr lang="ru-RU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демо</a:t>
            </a: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-сессию 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Проводить ретроспективу</a:t>
            </a:r>
            <a:endParaRPr lang="ru-RU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75326"/>
            <a:ext cx="12192000" cy="145798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11989" y="2051198"/>
            <a:ext cx="1156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СПАСИБО ЗА ВНИМАНИЕ</a:t>
            </a:r>
            <a:endParaRPr lang="ru-RU" sz="7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5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Наша команда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9" y="1986696"/>
            <a:ext cx="2160000" cy="2160000"/>
          </a:xfrm>
          <a:prstGeom prst="ellipse">
            <a:avLst/>
          </a:prstGeom>
          <a:ln w="28575">
            <a:noFill/>
          </a:ln>
          <a:effectLst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3" y="1986696"/>
            <a:ext cx="2160000" cy="2160000"/>
          </a:xfrm>
          <a:prstGeom prst="ellipse">
            <a:avLst/>
          </a:prstGeom>
          <a:ln w="28575"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t="24913" r="300" b="18837"/>
          <a:stretch/>
        </p:blipFill>
        <p:spPr>
          <a:xfrm>
            <a:off x="7372793" y="3607151"/>
            <a:ext cx="2160000" cy="2160000"/>
          </a:xfrm>
          <a:prstGeom prst="ellipse">
            <a:avLst/>
          </a:prstGeom>
          <a:ln w="28575"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9" r="8181"/>
          <a:stretch/>
        </p:blipFill>
        <p:spPr>
          <a:xfrm>
            <a:off x="9683264" y="1986696"/>
            <a:ext cx="2160000" cy="2160000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359" y="4302430"/>
            <a:ext cx="177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Богдан</a:t>
            </a:r>
            <a:endParaRPr lang="en-US" sz="24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Разработчик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4606" y="4302429"/>
            <a:ext cx="1713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Богдан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Разработчик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6677" y="2681975"/>
            <a:ext cx="1340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Павел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Дизайнер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2161" y="2835862"/>
            <a:ext cx="1766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Ольга</a:t>
            </a:r>
          </a:p>
          <a:p>
            <a:r>
              <a:rPr lang="ru-RU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Тестировщик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60613" y="4302428"/>
            <a:ext cx="1805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Данил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Scrum</a:t>
            </a:r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master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-105" r="227" b="25887"/>
          <a:stretch/>
        </p:blipFill>
        <p:spPr>
          <a:xfrm>
            <a:off x="2708370" y="3661938"/>
            <a:ext cx="2160000" cy="21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622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918137"/>
            <a:ext cx="12192000" cy="593986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553523" y="69011"/>
            <a:ext cx="5226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Постановка задачи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302" y="918137"/>
            <a:ext cx="1155939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Цель:</a:t>
            </a:r>
            <a:endParaRPr lang="ru-RU" sz="2500" b="1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Создать систему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кулинарных рецептов,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которая хранит в себе рецепты различных блюд, их описания. Также каждый пользователь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должен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иметь возможность создать свою учётную запись, где он сможет делиться своими собственными рецептами,  оставлять отзывы о других рецептах и оценивать их. </a:t>
            </a:r>
            <a:endParaRPr lang="ru-RU" sz="25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  <a:t/>
            </a:r>
            <a:b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</a:br>
            <a:r>
              <a:rPr lang="ru-RU" sz="25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Функциональные требования</a:t>
            </a:r>
            <a:r>
              <a:rPr lang="ru-RU" sz="25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</a:t>
            </a:r>
            <a: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  <a:t/>
            </a:r>
            <a:b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</a:b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 Регистрация</a:t>
            </a: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. 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Добавление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различных рецептов блюд;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Возможность оставлять отзывы к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блюдам;</a:t>
            </a: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4. Возможность ставить оценки блюдам;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5.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Возможность  просмотра рецептов блюд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</a:t>
            </a: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6.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П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оиск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по категориям и по рейтингу;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7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Просмотр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профилей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других пользователей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0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5834" y="302276"/>
            <a:ext cx="2735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 CASE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733" r="673" b="5145"/>
          <a:stretch/>
        </p:blipFill>
        <p:spPr>
          <a:xfrm>
            <a:off x="689026" y="1071717"/>
            <a:ext cx="10908659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5834" y="302276"/>
            <a:ext cx="2735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 CASE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53" y="1071717"/>
            <a:ext cx="1060280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7479" y="371287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TIME TO DEMO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86" y="161998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26875"/>
            <a:ext cx="12192000" cy="4091087"/>
          </a:xfrm>
          <a:prstGeom prst="rect">
            <a:avLst/>
          </a:prstGeom>
          <a:solidFill>
            <a:schemeClr val="bg2">
              <a:lumMod val="25000"/>
              <a:alpha val="1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5309234" y="302276"/>
            <a:ext cx="1850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Scrum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1647644"/>
            <a:ext cx="12191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381000">
              <a:buAutoNum type="arabicPeriod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Периодическая доставка рабочего продукта</a:t>
            </a: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Product Backlog</a:t>
            </a: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Sprints + Sprint backlogs + Burndown charts 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742950" indent="-381000">
              <a:buAutoNum type="arabicPeriod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Оценивание задач</a:t>
            </a:r>
            <a:endParaRPr lang="en-US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Daily meetings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742950" indent="-381000">
              <a:buAutoNum type="arabicPeriod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Парное программирование</a:t>
            </a: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1447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1035170"/>
            <a:ext cx="12192000" cy="499469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 </a:t>
            </a:r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Sprint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539" y="1319841"/>
            <a:ext cx="116370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 неделя</a:t>
            </a:r>
            <a:endParaRPr lang="en-US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 Sprint Backlog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3 </a:t>
            </a: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User Story</a:t>
            </a: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 среднем 12 </a:t>
            </a: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task`</a:t>
            </a:r>
            <a:r>
              <a:rPr lang="uk-UA" sz="36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ов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75 человеко-часов</a:t>
            </a: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 среднем 21 </a:t>
            </a: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commit </a:t>
            </a: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endParaRPr lang="en-US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5 Daily meetings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19 литров кофе</a:t>
            </a:r>
            <a:endParaRPr lang="ru-RU" sz="3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9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2092168"/>
            <a:ext cx="12192000" cy="24928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7" y="2244567"/>
            <a:ext cx="2188029" cy="21880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09" y="2244567"/>
            <a:ext cx="1927779" cy="21880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/>
          <a:stretch/>
        </p:blipFill>
        <p:spPr>
          <a:xfrm>
            <a:off x="9998383" y="2213811"/>
            <a:ext cx="1938147" cy="22187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86" y="2255963"/>
            <a:ext cx="2165236" cy="21652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26" y="2229189"/>
            <a:ext cx="2188028" cy="21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0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148</Words>
  <Application>Microsoft Office PowerPoint</Application>
  <PresentationFormat>Широкоэкранный</PresentationFormat>
  <Paragraphs>57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Bahnschrift Light</vt:lpstr>
      <vt:lpstr>Calibri</vt:lpstr>
      <vt:lpstr>Calibri Light</vt:lpstr>
      <vt:lpstr>Тема Office</vt:lpstr>
      <vt:lpstr> Cook &amp; Share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 D</dc:creator>
  <cp:lastModifiedBy>A D</cp:lastModifiedBy>
  <cp:revision>45</cp:revision>
  <dcterms:created xsi:type="dcterms:W3CDTF">2019-12-10T06:46:26Z</dcterms:created>
  <dcterms:modified xsi:type="dcterms:W3CDTF">2019-12-11T22:02:00Z</dcterms:modified>
</cp:coreProperties>
</file>